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21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94700"/>
  </p:normalViewPr>
  <p:slideViewPr>
    <p:cSldViewPr snapToGrid="0">
      <p:cViewPr varScale="1">
        <p:scale>
          <a:sx n="157" d="100"/>
          <a:sy n="157" d="100"/>
        </p:scale>
        <p:origin x="16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f43f0a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f43f0a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 rtl="0"/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8304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f43f0a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f43f0a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60543238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76544097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6619328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21917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486452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846331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3161932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72672707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045986295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08898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665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1263290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3398762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552605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8438021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6/5/23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40315887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6/5/23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262362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0184981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7707583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95682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  <p:sldLayoutId id="2147483839" r:id="rId18"/>
    <p:sldLayoutId id="2147483840" r:id="rId19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vongvilay.github.io/marvel-search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github.com/pvongvilay/marvel-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59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9143771" cy="35480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9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9954" y="2815271"/>
            <a:ext cx="2604045" cy="619449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0" name="Freeform: Shape 63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41649"/>
            <a:ext cx="9144000" cy="2101851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24128" y="467678"/>
            <a:ext cx="7695743" cy="2642914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dirty="0">
                <a:effectLst/>
                <a:latin typeface="times new roman" panose="02020603050405020304" pitchFamily="18" charset="0"/>
              </a:rPr>
              <a:t>Marvel Search Page</a:t>
            </a:r>
            <a:endParaRPr lang="en-US" sz="60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724128" y="3583035"/>
            <a:ext cx="7695743" cy="907322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 dirty="0">
                <a:solidFill>
                  <a:schemeClr val="bg2"/>
                </a:solidFill>
              </a:rPr>
              <a:t>John Raab, Jay Barnaba, and Preston Vongvilay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Search your favorite Marvel character to display their history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.</a:t>
            </a:r>
            <a:r>
              <a:rPr lang="en-US" b="0" u="none" strike="noStrike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 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repeatCount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Concept</a:t>
            </a:r>
            <a:endParaRPr dirty="0"/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Description: </a:t>
            </a:r>
          </a:p>
          <a:p>
            <a:pPr lvl="1"/>
            <a:r>
              <a:rPr lang="en-US" dirty="0"/>
              <a:t>The page will pull from Marvel and Wikipedia to display the description of the character, their image, and character history on the page. </a:t>
            </a:r>
          </a:p>
          <a:p>
            <a:pPr lvl="1"/>
            <a:endParaRPr lang="en-US" dirty="0"/>
          </a:p>
          <a:p>
            <a:r>
              <a:rPr lang="en-US" dirty="0"/>
              <a:t>Motivation for Development?</a:t>
            </a:r>
          </a:p>
          <a:p>
            <a:pPr lvl="1"/>
            <a:r>
              <a:rPr lang="en-US" dirty="0"/>
              <a:t>We are Marvel fans who wanted to create a page that would display character information in a single search, without having to visit multiple webpages.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User Story:</a:t>
            </a:r>
          </a:p>
          <a:p>
            <a:pPr lvl="1"/>
            <a:r>
              <a:rPr lang="en-US" dirty="0"/>
              <a:t>As fans of the Marvel universe, our team wanted to create a fan page where visitors could search their favorite character to retrieve their history, including movies, comics, series, and more.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Process</a:t>
            </a: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Technologies Used: </a:t>
            </a:r>
          </a:p>
          <a:p>
            <a:pPr lvl="1"/>
            <a:r>
              <a:rPr lang="en-US" dirty="0"/>
              <a:t>Webpage style: Bulma documentation.</a:t>
            </a:r>
          </a:p>
          <a:p>
            <a:pPr lvl="1"/>
            <a:r>
              <a:rPr lang="en-US" dirty="0"/>
              <a:t>Referenced Marvel API webpage for help with API.</a:t>
            </a:r>
          </a:p>
          <a:p>
            <a:pPr lvl="1"/>
            <a:r>
              <a:rPr lang="en-US" dirty="0"/>
              <a:t>Stackoverflow, W3 Schools, Code Academy, YouTube videos on API, and femkreations GitHub for Wikipedia API search function.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Breakdown of Tasks and Roles:</a:t>
            </a:r>
          </a:p>
          <a:p>
            <a:pPr lvl="1"/>
            <a:r>
              <a:rPr lang="en-US" dirty="0"/>
              <a:t>Preston: Main source of CSS and HTML, also worked on the Marvel API to display images.</a:t>
            </a:r>
          </a:p>
          <a:p>
            <a:pPr lvl="1"/>
            <a:r>
              <a:rPr lang="en-US" dirty="0"/>
              <a:t>John: Worked on the Wikipedia API, JS, Readme file, display results, images, and created PowerPoint presentation.</a:t>
            </a:r>
          </a:p>
          <a:p>
            <a:pPr lvl="1"/>
            <a:r>
              <a:rPr lang="en-US" dirty="0"/>
              <a:t>Jay: Worked on the Marvel API, JS, and code running. 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Process</a:t>
            </a: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Challenges: </a:t>
            </a:r>
          </a:p>
          <a:p>
            <a:pPr lvl="1"/>
            <a:r>
              <a:rPr lang="en-US" dirty="0"/>
              <a:t>Many challenges getting the API from Marvel and Wikipedia to display on the page and get the correct results. Styling with Bulma, instead of bootstrap. 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Successes:</a:t>
            </a:r>
          </a:p>
          <a:p>
            <a:pPr lvl="1"/>
            <a:r>
              <a:rPr lang="en-US" dirty="0"/>
              <a:t>We were able to fix all our issues and got the page to display the correct information, along with styling the page into the way we wanted it to look. 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00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81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3"/>
            <a:ext cx="3027759" cy="3141237"/>
          </a:xfrm>
          <a:prstGeom prst="rect">
            <a:avLst/>
          </a:prstGeom>
        </p:spPr>
      </p:pic>
      <p:pic>
        <p:nvPicPr>
          <p:cNvPr id="123" name="Picture 83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0"/>
            <a:ext cx="1141809" cy="1774090"/>
          </a:xfrm>
          <a:prstGeom prst="rect">
            <a:avLst/>
          </a:prstGeom>
        </p:spPr>
      </p:pic>
      <p:sp>
        <p:nvSpPr>
          <p:cNvPr id="125" name="Oval 85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0" name="Picture 87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59" y="0"/>
            <a:ext cx="1202540" cy="856055"/>
          </a:xfrm>
          <a:prstGeom prst="rect">
            <a:avLst/>
          </a:prstGeom>
        </p:spPr>
      </p:pic>
      <p:pic>
        <p:nvPicPr>
          <p:cNvPr id="132" name="Picture 89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34" name="Rectangle 91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6" name="Rectangle 93">
            <a:extLst>
              <a:ext uri="{FF2B5EF4-FFF2-40B4-BE49-F238E27FC236}">
                <a16:creationId xmlns:a16="http://schemas.microsoft.com/office/drawing/2014/main" id="{052BEFF1-896C-45B1-B02C-96A6A1BC38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8" name="Freeform 36">
            <a:extLst>
              <a:ext uri="{FF2B5EF4-FFF2-40B4-BE49-F238E27FC236}">
                <a16:creationId xmlns:a16="http://schemas.microsoft.com/office/drawing/2014/main" id="{BB237A14-61B1-4C00-A670-5D8D68A86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83477" y="0"/>
            <a:ext cx="419604" cy="2782231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Freeform: Shape 97">
            <a:extLst>
              <a:ext uri="{FF2B5EF4-FFF2-40B4-BE49-F238E27FC236}">
                <a16:creationId xmlns:a16="http://schemas.microsoft.com/office/drawing/2014/main" id="{8598F259-6F54-47A3-8D13-1603D786A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43184" cy="51435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Rectangle 99">
            <a:extLst>
              <a:ext uri="{FF2B5EF4-FFF2-40B4-BE49-F238E27FC236}">
                <a16:creationId xmlns:a16="http://schemas.microsoft.com/office/drawing/2014/main" id="{0BA768A8-4FED-4ED8-9E46-6BE72188E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489857" y="1234440"/>
            <a:ext cx="2642159" cy="3353115"/>
          </a:xfr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lvl="0" algn="r" defTabSz="457200"/>
            <a:r>
              <a:rPr lang="en-US" sz="4200" b="0" i="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21" name="Picture 20" descr="A screenshot of a website&#10;&#10;Description automatically generated with medium confidence">
            <a:extLst>
              <a:ext uri="{FF2B5EF4-FFF2-40B4-BE49-F238E27FC236}">
                <a16:creationId xmlns:a16="http://schemas.microsoft.com/office/drawing/2014/main" id="{7B016A4C-E8A2-0AE0-0C7D-5F48C0EFF9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2205" y="124403"/>
            <a:ext cx="2881585" cy="4894693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Directions for Future Development</a:t>
            </a:r>
            <a:endParaRPr dirty="0"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dirty="0"/>
              <a:t>If we had more time…</a:t>
            </a:r>
          </a:p>
          <a:p>
            <a:pPr marL="742950" lvl="1" indent="-285750">
              <a:spcAft>
                <a:spcPts val="1600"/>
              </a:spcAft>
            </a:pPr>
            <a:r>
              <a:rPr lang="en-US" dirty="0"/>
              <a:t>Live ”clickable” result links.</a:t>
            </a:r>
          </a:p>
          <a:p>
            <a:pPr marL="742950" lvl="1" indent="-285750">
              <a:spcAft>
                <a:spcPts val="1600"/>
              </a:spcAft>
            </a:pPr>
            <a:r>
              <a:rPr lang="en-US" dirty="0"/>
              <a:t>Search results separated by movies, comics, series, etc. </a:t>
            </a:r>
          </a:p>
          <a:p>
            <a:pPr marL="742950" lvl="1" indent="-285750">
              <a:spcAft>
                <a:spcPts val="1600"/>
              </a:spcAft>
            </a:pPr>
            <a:r>
              <a:rPr lang="en-US" dirty="0"/>
              <a:t>An image carousel to scroll along the page for effect. 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Links</a:t>
            </a:r>
            <a:endParaRPr dirty="0"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Deployed: </a:t>
            </a:r>
            <a:r>
              <a:rPr lang="en-US" dirty="0">
                <a:hlinkClick r:id="rId3"/>
              </a:rPr>
              <a:t>https://pvongvilay.github.io/marvel-search/</a:t>
            </a:r>
            <a:endParaRPr lang="en-US" dirty="0"/>
          </a:p>
          <a:p>
            <a:endParaRPr dirty="0"/>
          </a:p>
          <a:p>
            <a:r>
              <a:rPr lang="en" dirty="0"/>
              <a:t>GitHub repo: </a:t>
            </a:r>
            <a:r>
              <a:rPr lang="en-US" dirty="0">
                <a:hlinkClick r:id="rId4"/>
              </a:rPr>
              <a:t>https://github.com/pvongvilay/marvel-search</a:t>
            </a:r>
            <a:r>
              <a:rPr lang="en-US" dirty="0"/>
              <a:t> </a:t>
            </a:r>
            <a:endParaRPr lang="en-US" b="0" i="0" dirty="0">
              <a:solidFill>
                <a:srgbClr val="1155CC"/>
              </a:solidFill>
              <a:effectLst/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{8926013D-0F5E-754B-979D-45B491422CF6}tf10001062</Template>
  <TotalTime>118</TotalTime>
  <Words>358</Words>
  <Application>Microsoft Macintosh PowerPoint</Application>
  <PresentationFormat>On-screen Show (16:9)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times new roman</vt:lpstr>
      <vt:lpstr>Wingdings 3</vt:lpstr>
      <vt:lpstr>Ion</vt:lpstr>
      <vt:lpstr>Marvel Search Page</vt:lpstr>
      <vt:lpstr>Search your favorite Marvel character to display their history. </vt:lpstr>
      <vt:lpstr>Concept</vt:lpstr>
      <vt:lpstr>Process</vt:lpstr>
      <vt:lpstr>Process</vt:lpstr>
      <vt:lpstr>Demo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Shannon Raab</cp:lastModifiedBy>
  <cp:revision>6</cp:revision>
  <dcterms:modified xsi:type="dcterms:W3CDTF">2023-06-05T20:39:07Z</dcterms:modified>
</cp:coreProperties>
</file>